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1.png" ContentType="image/png"/>
  <Override PartName="/ppt/media/image4.png" ContentType="image/png"/>
  <Override PartName="/ppt/media/image12.png" ContentType="image/png"/>
  <Override PartName="/ppt/media/image5.png" ContentType="image/png"/>
  <Override PartName="/ppt/media/image13.png" ContentType="image/png"/>
  <Override PartName="/ppt/media/image6.png" ContentType="image/png"/>
  <Override PartName="/ppt/media/image14.png" ContentType="image/png"/>
  <Override PartName="/ppt/media/image7.png" ContentType="image/png"/>
  <Override PartName="/ppt/media/image15.png" ContentType="image/png"/>
  <Override PartName="/ppt/media/image8.png" ContentType="image/png"/>
  <Override PartName="/ppt/media/image16.png" ContentType="image/png"/>
  <Override PartName="/ppt/media/image2.png" ContentType="image/png"/>
  <Override PartName="/ppt/media/image10.png" ContentType="image/png"/>
  <Override PartName="/ppt/media/image17.png" ContentType="image/png"/>
  <Override PartName="/ppt/media/image9.png" ContentType="image/png"/>
  <Override PartName="/ppt/media/image3.png" ContentType="image/png"/>
  <Override PartName="/ppt/media/image11.png" ContentType="image/png"/>
  <Override PartName="/ppt/media/image20.png" ContentType="image/png"/>
  <Override PartName="/ppt/media/image18.png" ContentType="image/png"/>
  <Override PartName="/ppt/media/image21.png" ContentType="image/png"/>
  <Override PartName="/ppt/media/image19.png" ContentType="image/png"/>
  <Override PartName="/ppt/media/image22.png" ContentType="image/png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934866-75F3-477D-9C9B-C79FDDCCA8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7DD1A6-0F36-48AA-9258-EDA95E3AC5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EF3FBCD-B8BF-4929-8348-265894A2631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USB C Tester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504000" y="1143000"/>
            <a:ext cx="9071640" cy="41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61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Why?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USB C cables come in many different types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USB 2.0 Data only, Power Only, USB 3.0, USB 3.1, Sideband use, 60 Watt capable, 100 Watt capable, 240 Watt capable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USB C PD Power supplies come in many different types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Supporting wattages from 10W to 240W, Voltages from 5V to 20V, Currents up to 3A or up to 5A, some support arbitrary voltages while others only support a few specific voltages.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And, of course, cables can fail, or be miswired, as we’ve all dealt with in this class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Board 4/5: New Problems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178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Boards with presoldered components arrived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These presoldered components were chosen from LCSC’s parts catalog, so may not be identical but should be equivalent to the parts in the first set of prototypes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But there’s a new problem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LEDs don’t work! Neither do the new ports!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Why??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Time to do lots of testing, and dig into the datasheets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512360"/>
            <a:ext cx="93258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All signals to the shift registers seemed to be transmitted fine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But the shift registers we never outputting a high signal to the LEDs or other outputs?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datasheet indicated some features were missing (NC pins on next slide) on this shift-register variant, but those missing features could be worked around, that wasn’t the issue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Datasheets also weren’t exactly the most legible...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/>
          </p:nvPr>
        </p:nvSpPr>
        <p:spPr>
          <a:xfrm>
            <a:off x="5257800" y="369360"/>
            <a:ext cx="43178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Unfortunately, I can’t read Chinese, and the website made it difficult to download a PDF to autotranslate. We’ll come back to this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50738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/>
          </p:nvPr>
        </p:nvSpPr>
        <p:spPr>
          <a:xfrm>
            <a:off x="504000" y="685800"/>
            <a:ext cx="9071640" cy="45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74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Finally, a breakthrough discovery: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When the shift register outputs were commanded low, the voltage measured between the output pins and ground was 0v (as expected), and the voltage between the output pin and the +3.3V supply was 3.3V, also as expected. However, measuring when the outputs were commanded high revealed that the voltage between BOTH ground to the output pin and +3.3V to the output pin were reporting as 0V!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Thinking about this unexpected result revealed the likely cause, which examining the translated manual confirmed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54160" y="74160"/>
            <a:ext cx="98258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PingFang SC"/>
              </a:rPr>
              <a:t>Translation of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datasheet’s summary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36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74HC595A (file number: S&amp;CIC1485) Overview 74HC595A is a high-speed CMOS 8-bit serial shift register with storage registers and low-level and high-impedance output. The shift register and the storage register use separate clocks. At the rising edge of SCK, the data shifts, and in the high-level time of RCK, the data is transmitted from each register to the storage register. The shift register has a serial input (SER) end and a serial standard output (Q7') end for cascading. The 74HC595A storage register has 8 bus drive outputs, and the data output mode is low level and high resistance. The characteristics of the display drive IC adopt the CMOS process. Operating voltage range: 3.0-5. OV. High-speed shift clock frequency Fmax&gt;25MHz. Serial output can be used for cascade of multiple devices. Encapsulation form: SOP-16. The product applies LED monochrome display.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57200" y="4614840"/>
            <a:ext cx="9071640" cy="6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Can you see the problem?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36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74HC595A (file number: S&amp;CIC1485) Overview 74HC595A is a high-speed CMOS 8-bit serial shift register with storage registers and low-level and high-impedance output. The shift register and the storage register use separate clocks. At the rising edge of SCK, the data shifts, and in the high-level time of RCK, the data is transmitted from each register to the storage register. The shift register has a serial input (SER) end and a serial standard output (Q7') end for cascading. The 74HC595A storage register has 8 bus drive outputs, and </a:t>
            </a: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the data output mode is low level and high resistance.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The characteristics of the display drive IC adopt the CMOS process. Operating voltage range: 3.0-5. OV. High-speed shift clock frequency Fmax&gt;25MHz. Serial output can be used for cascade of multiple devices. Encapsulation form: SOP-16. The product applies LED monochrome display.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4614840"/>
            <a:ext cx="9071640" cy="6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Can you see the problem?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254160" y="74520"/>
            <a:ext cx="98258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  <a:ea typeface="PingFang SC"/>
              </a:rPr>
              <a:t>Translation of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datasheet’s summary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54160" y="74160"/>
            <a:ext cx="9575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PingFang SC"/>
              </a:rPr>
              <a:t>Translation of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datasheet summary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36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74HC595A (file number: S&amp;CIC1485) Overview 74HC595A is a high-speed CMOS 8-bit serial shift register with storage registers and low-level and high-impedance output. The shift register and the storage register use separate clocks. At the rising edge of SCK, the data shifts, and in the high-level time of RCK, the data is transmitted from each register to the storage register. The shift register has a serial input (SER) end and a serial standard output (Q7') 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nd for cascading. The 74HC595A storage register has 8 bus drive outputs, and</a:t>
            </a: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 the data output mode is low level and high resistance.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The characteristics of the display drive IC adopt the CMOS process. Operating voltage range: 3.0-5. OV. High-speed shift clock frequency Fmax&gt;25MHz. Serial output can be used for cascade of multiple devices. Encapsulation form: SOP-16. The product applies LED monochrome display.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57560" y="3522960"/>
            <a:ext cx="9071640" cy="2012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rmAutofit fontScale="8749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Can you see the problem?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 output is either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</a:rPr>
              <a:t>Low level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or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</a:rPr>
              <a:t>High Resistance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We generally call this “High Impedance” rather than High Resistance.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It’s open drain, no ability to pull the output high!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 hacky workaround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Not content to give up on these boards yet (this was already the second $100+ batch), I brainstormed potential solutions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If I could pull up the output signals externally from the shift registers, it should still work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How to do that, within the existing constraints of the board design?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 hacky workaround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29560" y="6858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How to do that, within the existing constraints of the design?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685800" y="2213640"/>
            <a:ext cx="6879240" cy="3456360"/>
          </a:xfrm>
          <a:prstGeom prst="rect">
            <a:avLst/>
          </a:prstGeom>
          <a:ln w="0">
            <a:noFill/>
          </a:ln>
        </p:spPr>
      </p:pic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315200" y="1828800"/>
            <a:ext cx="2743200" cy="36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Inspired by overhead power lines, I used leftover large surface-mount resistors from a previous project as pull-up resistors for the LEDs. This worked surprisingly well!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Revision 1.1 (The third batch)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41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Unfortunately, the power-line inspired approach worked for the LEDs but not for the small connections for the USB C port, so another board revision was still required, this time with the exact same shift registers as the first generation board used (costing a whole $0.15 more per chip)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 was able to do some basic testing with the 2nd batch despite the limitations, and found a few tweaks needed for the third board revision.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These tweaks needed an additional shift register to drive a few more outputs, so the third batch of boards have that addition as well, with a few extra pins exposed for future use.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USB C Tester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5252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How?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My design has 2 main approaches: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negotiates power delivery from a power supply 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determine supported voltages and currents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tests every signal pin in another cable, and indicates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which are connected properly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5629680" y="914400"/>
            <a:ext cx="4200120" cy="4149720"/>
          </a:xfrm>
          <a:prstGeom prst="rect">
            <a:avLst/>
          </a:prstGeom>
          <a:ln w="0">
            <a:noFill/>
          </a:ln>
        </p:spPr>
      </p:pic>
      <p:sp>
        <p:nvSpPr>
          <p:cNvPr id="14" name=""/>
          <p:cNvSpPr txBox="1"/>
          <p:nvPr/>
        </p:nvSpPr>
        <p:spPr>
          <a:xfrm>
            <a:off x="5715000" y="4800600"/>
            <a:ext cx="4114800" cy="99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An early concept diagram, showing the basic interface of the device, with 3 USB ports for testing, and lots of indicator LEDs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Revision 1.1 (The third batch)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29560" y="2198160"/>
            <a:ext cx="38138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Works great!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Just had to write the code to actually do the test of each pin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4597560" y="1109160"/>
            <a:ext cx="5232240" cy="456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Code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68112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final version of the code turned out to be around 590 lines long, much too long to reproduce here.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You can access it, along with the hardware design files (and this presentation) on my Github, at github.com/Patronics/USBC-Tester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7315200" y="2823480"/>
            <a:ext cx="2718720" cy="284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It works really well!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228600" y="1721520"/>
            <a:ext cx="3886200" cy="358560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 txBox="1"/>
          <p:nvPr/>
        </p:nvSpPr>
        <p:spPr>
          <a:xfrm>
            <a:off x="504360" y="1326960"/>
            <a:ext cx="907164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It works really well!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0" y="5167800"/>
            <a:ext cx="32004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99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Testing a 60W power supply and full-featured USB-C cable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4550400" y="1143000"/>
            <a:ext cx="4593600" cy="387432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 txBox="1"/>
          <p:nvPr/>
        </p:nvSpPr>
        <p:spPr>
          <a:xfrm>
            <a:off x="5486400" y="5029200"/>
            <a:ext cx="38862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Testing a 20W power supply and a USB-C cable that only supports USB2.0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0" y="-228600"/>
            <a:ext cx="10058400" cy="13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In the interest of time I’m not going to cover these additional challenges and details in depth, but any questions are welcome :)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9071640" cy="45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74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High – impedance output mode for the good shift registers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 two “Zones” I used for that, and how that split was essential for testing the USB Ground and Shield pins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Timing and voltage drop challenges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One particular cable seemed to indicate power was disconnected in my tests, when that cable clearly worked with other devices, I needed to increase time delays and substitute a pull-down resistor to fix this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Adding features to the upstream Power Delivery library to add the ability to test current limits at each voltage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Soft-Bricking” my Pi Pico, and designing my own PicoProbe boards to enable easier debugging of this and similar issues in the future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And etching the first one of these PicoProbe boards on my CNC machine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0" y="-228600"/>
            <a:ext cx="10058400" cy="13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In the interest of time I’m not going to cover these additional challenges and details in depth, but any questions are welcome :)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9071640" cy="45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Daisy-chaining the shift registers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Programmatically converting the hardware order of pins to more friendly software-order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Focusing on abstraction and overloading to simplify code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Protecting against common misuse of connecting to wrong USB port with voltage dividers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Designing with future projects in mind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button and potentiometer included for use as a configurable USB PD power supply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Prototyping board space at the bottom, and with breaking out available I/O and power pins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Displaying software version information at boot to disambiguate between boards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rcRect l="0" t="9041" r="0" b="0"/>
          <a:stretch/>
        </p:blipFill>
        <p:spPr>
          <a:xfrm>
            <a:off x="30960" y="1600200"/>
            <a:ext cx="3169440" cy="40698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Other boards I designed to help with the project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2966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PicoProbe Board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04360" y="1326600"/>
            <a:ext cx="5439240" cy="502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PicoProbe Debugging Board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5943600" y="1324440"/>
            <a:ext cx="41148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USB C Breakout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2971800" y="1828800"/>
            <a:ext cx="3000240" cy="365760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6400800" y="1828800"/>
            <a:ext cx="2947680" cy="379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Designing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153600" cy="41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 designed the circuit in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KiCad, using a variant of 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Raspberry Pi Pico as 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controller, and 6-7 shift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registers for controlling all 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needed output signals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See handout for more details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on the hardware I chose and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why I chose it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3657600" y="1127880"/>
            <a:ext cx="6327000" cy="43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Designing - Part 2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275400" y="1326600"/>
            <a:ext cx="4296600" cy="41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 I adjusted the schematic, I also designed 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physical circuit board.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 wanted to push myself to gain more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experience with smaller surface-mount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components, so used 0603 size (0.06 by 0.03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inch) components when possible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4674600" y="1001520"/>
            <a:ext cx="5353920" cy="448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Cooking the circuit boards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228600" y="1143000"/>
            <a:ext cx="662940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This project gave me the perfect excuse to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finally finish a project I’d had on hold for a while,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making my own reflow oven out of a toaster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oven, removing my dependence on the one in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makerspace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7108200" y="1707480"/>
            <a:ext cx="2971800" cy="3962520"/>
          </a:xfrm>
          <a:prstGeom prst="rect">
            <a:avLst/>
          </a:prstGeom>
          <a:ln w="0">
            <a:noFill/>
          </a:ln>
        </p:spPr>
      </p:pic>
      <p:pic>
        <p:nvPicPr>
          <p:cNvPr id="24" name="" descr=""/>
          <p:cNvPicPr/>
          <p:nvPr/>
        </p:nvPicPr>
        <p:blipFill>
          <a:blip r:embed="rId2"/>
          <a:srcRect l="0" t="26055" r="0" b="12153"/>
          <a:stretch/>
        </p:blipFill>
        <p:spPr>
          <a:xfrm>
            <a:off x="47520" y="2408760"/>
            <a:ext cx="7039080" cy="32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Board 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068000" cy="41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LEDs worked great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Decided not to add USB C ports to first test device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Green-wiring” required to workaround missing USB C port chips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Minor printing flaws too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7772400" y="-228600"/>
            <a:ext cx="2483640" cy="3090960"/>
          </a:xfrm>
          <a:prstGeom prst="rect">
            <a:avLst/>
          </a:prstGeom>
          <a:ln w="0">
            <a:noFill/>
          </a:ln>
        </p:spPr>
      </p:pic>
      <p:pic>
        <p:nvPicPr>
          <p:cNvPr id="28" name="" descr=""/>
          <p:cNvPicPr/>
          <p:nvPr/>
        </p:nvPicPr>
        <p:blipFill>
          <a:blip r:embed="rId2"/>
          <a:stretch/>
        </p:blipFill>
        <p:spPr>
          <a:xfrm>
            <a:off x="3641760" y="1715040"/>
            <a:ext cx="5273640" cy="395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-408960" y="2926800"/>
            <a:ext cx="2466360" cy="2743200"/>
          </a:xfrm>
          <a:prstGeom prst="rect">
            <a:avLst/>
          </a:prstGeom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Board 2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986840" y="1388520"/>
            <a:ext cx="2971800" cy="415980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 fontScale="71867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Same design, second soldering attempt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Tried to solder USB C ports too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Some pins shorted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Port broke off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Turns out Soldering 24 pin USB C ports is hard!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2"/>
          <a:stretch/>
        </p:blipFill>
        <p:spPr>
          <a:xfrm>
            <a:off x="3816720" y="457200"/>
            <a:ext cx="7156080" cy="536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Board 3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00960" y="1326600"/>
            <a:ext cx="381384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74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Again, the small USB C Port connections had shorts between pins and wasn’t usable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Clearly a different approach was needed...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3429000" y="502560"/>
            <a:ext cx="7102440" cy="532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Solution: Pay JLCPCB to make them for me!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1"/>
          <a:srcRect l="0" t="6344" r="0" b="0"/>
          <a:stretch/>
        </p:blipFill>
        <p:spPr>
          <a:xfrm>
            <a:off x="36720" y="1371600"/>
            <a:ext cx="8878680" cy="2514600"/>
          </a:xfrm>
          <a:prstGeom prst="rect">
            <a:avLst/>
          </a:prstGeom>
          <a:ln w="0">
            <a:noFill/>
          </a:ln>
        </p:spPr>
      </p:pic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5486400" y="2320920"/>
            <a:ext cx="4476600" cy="3210480"/>
          </a:xfrm>
          <a:prstGeom prst="rect">
            <a:avLst/>
          </a:prstGeom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952640" y="2743200"/>
            <a:ext cx="3533760" cy="292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Application>LibreOffice/24.2.3.2$MacOSX_AARCH64 LibreOffice_project/433d9c2ded56988e8a90e6b2e771ee4e6a5ab2ba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2024-05-14T16:16:13Z</dcterms:created>
  <dc:creator/>
  <dc:description/>
  <dc:language>en-US</dc:language>
  <cp:lastModifiedBy/>
  <cp:lastPrinted>2024-05-15T00:13:31Z</cp:lastPrinted>
  <dcterms:modified xsi:type="dcterms:W3CDTF">2024-05-15T00:12:28Z</dcterms:modified>
  <cp:revision>23</cp:revision>
  <dc:subject/>
  <dc:title/>
</cp:coreProperties>
</file>